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Rog28bovk3t5GH5bil70NmViQ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18"/>
  </p:normalViewPr>
  <p:slideViewPr>
    <p:cSldViewPr snapToGrid="0" showGuides="1">
      <p:cViewPr varScale="1">
        <p:scale>
          <a:sx n="117" d="100"/>
          <a:sy n="117" d="100"/>
        </p:scale>
        <p:origin x="5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429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5574"/>
            <a:ext cx="12187160" cy="6855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Author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  <a:defRPr sz="60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8914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B355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BC5B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BC5B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179B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>
            <a:spLocks noGrp="1"/>
          </p:cNvSpPr>
          <p:nvPr>
            <p:ph type="ctrTitle"/>
          </p:nvPr>
        </p:nvSpPr>
        <p:spPr>
          <a:xfrm>
            <a:off x="1908810" y="4652010"/>
            <a:ext cx="5474970" cy="1361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</a:pPr>
            <a:r>
              <a:rPr lang="en-US" sz="2800" b="0" i="1" u="none" strike="noStrike" cap="none" dirty="0">
                <a:solidFill>
                  <a:schemeClr val="bg1"/>
                </a:solidFill>
                <a:latin typeface="Trebuchet MS" panose="020B0603020202020204" pitchFamily="34" charset="0"/>
                <a:sym typeface="Arial"/>
              </a:rPr>
              <a:t>Reston, Virginia</a:t>
            </a:r>
            <a:br>
              <a:rPr lang="en-US" sz="2800" b="0" i="1" u="none" strike="noStrike" cap="none" dirty="0">
                <a:solidFill>
                  <a:schemeClr val="bg1"/>
                </a:solidFill>
                <a:latin typeface="Trebuchet MS" panose="020B0603020202020204" pitchFamily="34" charset="0"/>
                <a:sym typeface="Arial"/>
              </a:rPr>
            </a:br>
            <a:r>
              <a:rPr lang="en-US" sz="2800" b="0" i="1" u="none" strike="noStrike" cap="none">
                <a:solidFill>
                  <a:schemeClr val="bg1"/>
                </a:solidFill>
                <a:latin typeface="Trebuchet MS" panose="020B0603020202020204" pitchFamily="34" charset="0"/>
                <a:sym typeface="Arial"/>
              </a:rPr>
              <a:t>June </a:t>
            </a:r>
            <a:r>
              <a:rPr lang="en-US" sz="2800" i="1">
                <a:solidFill>
                  <a:schemeClr val="bg1"/>
                </a:solidFill>
                <a:latin typeface="Trebuchet MS" panose="020B0603020202020204" pitchFamily="34" charset="0"/>
              </a:rPr>
              <a:t>2-3</a:t>
            </a:r>
            <a:r>
              <a:rPr lang="en-US" sz="2800" b="0" i="1" u="none" strike="noStrike" cap="none">
                <a:solidFill>
                  <a:schemeClr val="bg1"/>
                </a:solidFill>
                <a:latin typeface="Trebuchet MS" panose="020B0603020202020204" pitchFamily="34" charset="0"/>
                <a:sym typeface="Arial"/>
              </a:rPr>
              <a:t>, 2025</a:t>
            </a:r>
            <a:endParaRPr sz="28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Google Shape;23;p1"/>
          <p:cNvSpPr txBox="1"/>
          <p:nvPr/>
        </p:nvSpPr>
        <p:spPr>
          <a:xfrm>
            <a:off x="8264769" y="6295292"/>
            <a:ext cx="37103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582925" y="228600"/>
            <a:ext cx="925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FFFFFF"/>
                </a:solidFill>
              </a:rPr>
              <a:t>2025</a:t>
            </a:r>
            <a:endParaRPr sz="2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108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</a:pPr>
            <a:r>
              <a:rPr lang="en-US" dirty="0"/>
              <a:t>Disclosures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6D68-68E1-49FD-B217-2D7948EA6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467D6-7A5D-4FDC-B07E-65A1CFD682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5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108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</a:pPr>
            <a:r>
              <a:rPr lang="en-US" dirty="0"/>
              <a:t>Thank You – Q&amp;A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853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Macintosh PowerPoint</Application>
  <PresentationFormat>Widescreen</PresentationFormat>
  <Paragraphs>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Reston, Virginia June 2-3, 2025</vt:lpstr>
      <vt:lpstr>Disclosures</vt:lpstr>
      <vt:lpstr>PowerPoint Presentation</vt:lpstr>
      <vt:lpstr>Thank You –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PRESENTATION  TITLE HERE</dc:title>
  <dc:creator>JILL Haught</dc:creator>
  <cp:lastModifiedBy>STFM_Staff_Mac</cp:lastModifiedBy>
  <cp:revision>9</cp:revision>
  <dcterms:created xsi:type="dcterms:W3CDTF">2019-06-12T14:21:30Z</dcterms:created>
  <dcterms:modified xsi:type="dcterms:W3CDTF">2025-02-27T20:02:36Z</dcterms:modified>
</cp:coreProperties>
</file>